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86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5C40EC1-7AD8-174B-A959-6BDAA075DE17}" type="datetimeFigureOut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626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45135" y="576816"/>
            <a:ext cx="45945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Bangla MN" charset="0"/>
                <a:ea typeface="Bangla MN" charset="0"/>
                <a:cs typeface="Bangla MN" charset="0"/>
              </a:rPr>
              <a:t>Design    Unit II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99512" y="1662772"/>
            <a:ext cx="6852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Bangla MN" charset="0"/>
                <a:ea typeface="Bangla MN" charset="0"/>
                <a:cs typeface="Bangla MN" charset="0"/>
              </a:rPr>
              <a:t>9O.    Arduino - Servo Motor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21174" y="4234795"/>
            <a:ext cx="5600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Developing  Ideas Stage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Jan. 17-  22 </a:t>
            </a:r>
            <a:r>
              <a:rPr lang="mr-IN" dirty="0">
                <a:solidFill>
                  <a:schemeClr val="accent6">
                    <a:lumMod val="75000"/>
                  </a:schemeClr>
                </a:solidFill>
              </a:rPr>
              <a:t>–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25 - 30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84667" y="4962999"/>
            <a:ext cx="5041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Creation Stage     </a:t>
            </a:r>
            <a:r>
              <a:rPr lang="en-US" dirty="0"/>
              <a:t>Feb.  2 - 7-  13 </a:t>
            </a:r>
            <a:r>
              <a:rPr lang="mr-IN" dirty="0"/>
              <a:t>–</a:t>
            </a:r>
            <a:r>
              <a:rPr lang="en-US" dirty="0"/>
              <a:t> 16 </a:t>
            </a:r>
            <a:r>
              <a:rPr lang="mr-IN" dirty="0"/>
              <a:t>–</a:t>
            </a:r>
            <a:r>
              <a:rPr lang="en-US" dirty="0"/>
              <a:t> 21 - 26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18317" y="5691203"/>
            <a:ext cx="4657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Evaluation Stage        </a:t>
            </a:r>
            <a:r>
              <a:rPr lang="en-US" dirty="0"/>
              <a:t>March 1 - 6-  9 </a:t>
            </a:r>
            <a:r>
              <a:rPr lang="mr-IN" dirty="0"/>
              <a:t>–</a:t>
            </a:r>
            <a:r>
              <a:rPr lang="en-US" dirty="0"/>
              <a:t> 14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96035" y="3627174"/>
            <a:ext cx="6422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ea typeface="Apple Braille" charset="0"/>
                <a:cs typeface="Apple Braille" charset="0"/>
              </a:rPr>
              <a:t>Inquiry and Analyzing Stage      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ea typeface="Apple Braille" charset="0"/>
                <a:cs typeface="Apple Braille" charset="0"/>
              </a:rPr>
              <a:t>Dic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ea typeface="Apple Braille" charset="0"/>
                <a:cs typeface="Apple Braille" charset="0"/>
              </a:rPr>
              <a:t>. 24 </a:t>
            </a:r>
            <a:r>
              <a:rPr lang="mr-IN" dirty="0">
                <a:solidFill>
                  <a:schemeClr val="accent6">
                    <a:lumMod val="75000"/>
                  </a:schemeClr>
                </a:solidFill>
                <a:ea typeface="Apple Braille" charset="0"/>
                <a:cs typeface="Apple Braille" charset="0"/>
              </a:rPr>
              <a:t>–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ea typeface="Apple Braille" charset="0"/>
                <a:cs typeface="Apple Braille" charset="0"/>
              </a:rPr>
              <a:t> 29 Jan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. 5 - 12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CBE3F1-5745-5C41-BEF2-021783683EDB}"/>
              </a:ext>
            </a:extLst>
          </p:cNvPr>
          <p:cNvSpPr txBox="1"/>
          <p:nvPr/>
        </p:nvSpPr>
        <p:spPr>
          <a:xfrm>
            <a:off x="5334516" y="2359079"/>
            <a:ext cx="634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Franklin Gothic Demi" panose="020B0603020102020204" pitchFamily="34" charset="0"/>
                <a:ea typeface="Franklin Gothic Demi" charset="0"/>
                <a:cs typeface="Franklin Gothic Demi" charset="0"/>
              </a:rPr>
              <a:t>Class schedule by stages for Period II</a:t>
            </a:r>
          </a:p>
        </p:txBody>
      </p:sp>
    </p:spTree>
    <p:extLst>
      <p:ext uri="{BB962C8B-B14F-4D97-AF65-F5344CB8AC3E}">
        <p14:creationId xmlns:p14="http://schemas.microsoft.com/office/powerpoint/2010/main" val="1351989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3893" y="699925"/>
            <a:ext cx="45945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Bangla MN" charset="0"/>
                <a:ea typeface="Bangla MN" charset="0"/>
                <a:cs typeface="Bangla MN" charset="0"/>
              </a:rPr>
              <a:t>Design    Unit II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73236" y="1724254"/>
            <a:ext cx="6717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Bangla MN" charset="0"/>
                <a:ea typeface="Bangla MN" charset="0"/>
                <a:cs typeface="Bangla MN" charset="0"/>
              </a:rPr>
              <a:t>9B    Arduino - Servo Motor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391" y="4168785"/>
            <a:ext cx="6207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Developing  Ideas Stage       </a:t>
            </a:r>
            <a:r>
              <a:rPr lang="en-US" dirty="0"/>
              <a:t>Jan. 16-  22 </a:t>
            </a:r>
            <a:r>
              <a:rPr lang="mr-IN" dirty="0"/>
              <a:t>–</a:t>
            </a:r>
            <a:r>
              <a:rPr lang="en-US" dirty="0"/>
              <a:t> 24 – 30 Feb 1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99512" y="4962999"/>
            <a:ext cx="5071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Creation Stage     </a:t>
            </a:r>
            <a:r>
              <a:rPr lang="en-US" dirty="0"/>
              <a:t>February  7-  9 </a:t>
            </a:r>
            <a:r>
              <a:rPr lang="mr-IN" dirty="0"/>
              <a:t>–</a:t>
            </a:r>
            <a:r>
              <a:rPr lang="en-US" dirty="0"/>
              <a:t> 16 </a:t>
            </a:r>
            <a:r>
              <a:rPr lang="mr-IN" dirty="0"/>
              <a:t>–</a:t>
            </a:r>
            <a:r>
              <a:rPr lang="en-US" dirty="0"/>
              <a:t> 20 - 26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26220" y="5757213"/>
            <a:ext cx="4774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Evaluation Stage        </a:t>
            </a:r>
            <a:r>
              <a:rPr lang="en-US" dirty="0"/>
              <a:t>March 6 - 8-  14 </a:t>
            </a:r>
            <a:r>
              <a:rPr lang="mr-IN" dirty="0"/>
              <a:t>–</a:t>
            </a:r>
            <a:r>
              <a:rPr lang="en-US" dirty="0"/>
              <a:t> 16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5377" y="3394914"/>
            <a:ext cx="6535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Inquiry and  Analyzing Stage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Nov. 23 </a:t>
            </a:r>
            <a:r>
              <a:rPr lang="mr-IN" dirty="0">
                <a:solidFill>
                  <a:schemeClr val="accent6">
                    <a:lumMod val="75000"/>
                  </a:schemeClr>
                </a:solidFill>
              </a:rPr>
              <a:t>–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29    Jan. 4 - 12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A247F2-515D-7C41-A5F4-92AC6A8DB0EC}"/>
              </a:ext>
            </a:extLst>
          </p:cNvPr>
          <p:cNvSpPr txBox="1"/>
          <p:nvPr/>
        </p:nvSpPr>
        <p:spPr>
          <a:xfrm>
            <a:off x="4261296" y="2290805"/>
            <a:ext cx="634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Franklin Gothic Demi" panose="020B0603020102020204" pitchFamily="34" charset="0"/>
                <a:ea typeface="Franklin Gothic Demi" charset="0"/>
                <a:cs typeface="Franklin Gothic Demi" charset="0"/>
              </a:rPr>
              <a:t>Class schedule by stages for Period II</a:t>
            </a:r>
          </a:p>
        </p:txBody>
      </p:sp>
    </p:spTree>
    <p:extLst>
      <p:ext uri="{BB962C8B-B14F-4D97-AF65-F5344CB8AC3E}">
        <p14:creationId xmlns:p14="http://schemas.microsoft.com/office/powerpoint/2010/main" val="805875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5135" y="576816"/>
            <a:ext cx="45945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Bangla MN" charset="0"/>
                <a:ea typeface="Bangla MN" charset="0"/>
                <a:cs typeface="Bangla MN" charset="0"/>
              </a:rPr>
              <a:t>Design    Unit II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15741" y="1644612"/>
            <a:ext cx="6698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Bangla MN" charset="0"/>
                <a:ea typeface="Bangla MN" charset="0"/>
                <a:cs typeface="Bangla MN" charset="0"/>
              </a:rPr>
              <a:t>9R    Arduino - Servo Motor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33586" y="4305965"/>
            <a:ext cx="6715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Developing  Ideas Stage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January.  16-  23 </a:t>
            </a:r>
            <a:r>
              <a:rPr lang="mr-IN" dirty="0">
                <a:solidFill>
                  <a:schemeClr val="accent6">
                    <a:lumMod val="75000"/>
                  </a:schemeClr>
                </a:solidFill>
              </a:rPr>
              <a:t>–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24 – 31  Feb 1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80255" y="5065985"/>
            <a:ext cx="5526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Creation Stage     </a:t>
            </a:r>
            <a:r>
              <a:rPr lang="en-US" dirty="0"/>
              <a:t>February  8-  9 </a:t>
            </a:r>
            <a:r>
              <a:rPr lang="mr-IN" dirty="0"/>
              <a:t>–</a:t>
            </a:r>
            <a:r>
              <a:rPr lang="en-US" dirty="0"/>
              <a:t> 19 </a:t>
            </a:r>
            <a:r>
              <a:rPr lang="mr-IN" dirty="0"/>
              <a:t>–</a:t>
            </a:r>
            <a:r>
              <a:rPr lang="en-US" dirty="0"/>
              <a:t> 20 </a:t>
            </a:r>
            <a:r>
              <a:rPr lang="mr-IN" dirty="0"/>
              <a:t>–</a:t>
            </a:r>
            <a:r>
              <a:rPr lang="en-US" dirty="0"/>
              <a:t> 27 - 28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78930" y="5826005"/>
            <a:ext cx="4774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Evaluation Stage        </a:t>
            </a:r>
            <a:r>
              <a:rPr lang="en-US" dirty="0"/>
              <a:t>March 7 - 8-  15 </a:t>
            </a:r>
            <a:r>
              <a:rPr lang="mr-IN" dirty="0"/>
              <a:t>–</a:t>
            </a:r>
            <a:r>
              <a:rPr lang="en-US" dirty="0"/>
              <a:t> 16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5377" y="3478039"/>
            <a:ext cx="6471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Inquiry and  Analyzing Stage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Nov. 30.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Dic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. 4    Jan. 15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E76701-DD2B-1947-89AA-05268C652F79}"/>
              </a:ext>
            </a:extLst>
          </p:cNvPr>
          <p:cNvSpPr txBox="1"/>
          <p:nvPr/>
        </p:nvSpPr>
        <p:spPr>
          <a:xfrm>
            <a:off x="4394183" y="2219966"/>
            <a:ext cx="634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Franklin Gothic Demi" panose="020B0603020102020204" pitchFamily="34" charset="0"/>
                <a:ea typeface="Franklin Gothic Demi" charset="0"/>
                <a:cs typeface="Franklin Gothic Demi" charset="0"/>
              </a:rPr>
              <a:t>Class schedule by stages for Period II</a:t>
            </a:r>
          </a:p>
        </p:txBody>
      </p:sp>
    </p:spTree>
    <p:extLst>
      <p:ext uri="{BB962C8B-B14F-4D97-AF65-F5344CB8AC3E}">
        <p14:creationId xmlns:p14="http://schemas.microsoft.com/office/powerpoint/2010/main" val="1293020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1488" y="627375"/>
            <a:ext cx="45945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Bangla MN" charset="0"/>
                <a:ea typeface="Bangla MN" charset="0"/>
                <a:cs typeface="Bangla MN" charset="0"/>
              </a:rPr>
              <a:t>Design    Unit II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0849" y="1932656"/>
            <a:ext cx="6776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Bangla MN" charset="0"/>
                <a:ea typeface="Bangla MN" charset="0"/>
                <a:cs typeface="Bangla MN" charset="0"/>
              </a:rPr>
              <a:t>9C    Arduino - Servo Motor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7928" y="5155235"/>
            <a:ext cx="5188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Creation Stage     </a:t>
            </a:r>
            <a:r>
              <a:rPr lang="en-US" dirty="0"/>
              <a:t>February  8-  15 </a:t>
            </a:r>
            <a:r>
              <a:rPr lang="mr-IN" dirty="0"/>
              <a:t>–</a:t>
            </a:r>
            <a:r>
              <a:rPr lang="en-US" dirty="0"/>
              <a:t> 19 </a:t>
            </a:r>
            <a:r>
              <a:rPr lang="mr-IN" dirty="0"/>
              <a:t>–</a:t>
            </a:r>
            <a:r>
              <a:rPr lang="en-US" dirty="0"/>
              <a:t> 23 - 27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75996" y="3543896"/>
            <a:ext cx="6471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Inquiry and  Analyzing Stage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Nov. 30.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Dic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. 4    Jan. 15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43240" y="5959094"/>
            <a:ext cx="4774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Evaluation Stage        </a:t>
            </a:r>
            <a:r>
              <a:rPr lang="en-US" dirty="0"/>
              <a:t>March 5 - 7-  13 </a:t>
            </a:r>
            <a:r>
              <a:rPr lang="mr-IN" dirty="0"/>
              <a:t>–</a:t>
            </a:r>
            <a:r>
              <a:rPr lang="en-US" dirty="0"/>
              <a:t> 15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34636" y="4407490"/>
            <a:ext cx="7475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Developing  Ideas Stage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January. 11 - 15-  19 </a:t>
            </a:r>
            <a:r>
              <a:rPr lang="mr-IN" dirty="0">
                <a:solidFill>
                  <a:schemeClr val="accent6">
                    <a:lumMod val="75000"/>
                  </a:schemeClr>
                </a:solidFill>
              </a:rPr>
              <a:t>–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23 </a:t>
            </a:r>
            <a:r>
              <a:rPr lang="mr-IN" dirty="0">
                <a:solidFill>
                  <a:schemeClr val="accent6">
                    <a:lumMod val="75000"/>
                  </a:schemeClr>
                </a:solidFill>
              </a:rPr>
              <a:t>–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29 – 31 Feb 6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17C6B5-0C92-7841-9FD6-473ECCF21319}"/>
              </a:ext>
            </a:extLst>
          </p:cNvPr>
          <p:cNvSpPr txBox="1"/>
          <p:nvPr/>
        </p:nvSpPr>
        <p:spPr>
          <a:xfrm>
            <a:off x="970849" y="2578987"/>
            <a:ext cx="634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Franklin Gothic Demi" panose="020B0603020102020204" pitchFamily="34" charset="0"/>
                <a:ea typeface="Franklin Gothic Demi" charset="0"/>
                <a:cs typeface="Franklin Gothic Demi" charset="0"/>
              </a:rPr>
              <a:t>Class schedule by stages for Period II</a:t>
            </a:r>
          </a:p>
        </p:txBody>
      </p:sp>
    </p:spTree>
    <p:extLst>
      <p:ext uri="{BB962C8B-B14F-4D97-AF65-F5344CB8AC3E}">
        <p14:creationId xmlns:p14="http://schemas.microsoft.com/office/powerpoint/2010/main" val="14023177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70</TotalTime>
  <Words>256</Words>
  <Application>Microsoft Macintosh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Apple Braille</vt:lpstr>
      <vt:lpstr>Arial</vt:lpstr>
      <vt:lpstr>Bangla MN</vt:lpstr>
      <vt:lpstr>Calibri</vt:lpstr>
      <vt:lpstr>Calibri Light</vt:lpstr>
      <vt:lpstr>Franklin Gothic Demi</vt:lpstr>
      <vt:lpstr>Mangal</vt:lpstr>
      <vt:lpstr>Celestial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</cp:revision>
  <dcterms:created xsi:type="dcterms:W3CDTF">2018-01-10T14:10:28Z</dcterms:created>
  <dcterms:modified xsi:type="dcterms:W3CDTF">2018-02-01T15:21:35Z</dcterms:modified>
</cp:coreProperties>
</file>